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0CE58-194E-4675-BB11-621B85DD31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D337DF-1838-481D-A6C7-0AFAB2E38B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22D97-BCA3-40A9-8346-89A20856A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245AF-5A92-45CA-BC23-62DD24FD1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224FE-23EC-4457-BEEE-99BF8E61F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189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2F1F3-AFC5-457A-91A2-6B7455632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FCB151-C284-4403-BAD6-48AC6E50F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FEC9E-0313-4BEE-BAE0-90A79EDA8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46C84-3922-4042-9208-F7279025A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B8932-DC4F-446E-9360-0D9ADA933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09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1E32B9-864C-491F-B7CA-3ED86728D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CF4D20-F05B-4D1E-8878-86BC579CE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B13EF-0267-410B-8FA7-1C1855B7B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D819B-3FB4-4AA0-87BC-46BEEFA43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F4496-FF11-4674-BC63-78BB4C312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6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A183-6908-4DE2-B249-138CBFD6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41690-A1EA-485F-9356-D3179AF81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9D14E-8A1D-4B79-86AF-4DA0C52B1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63533-23B9-4EE3-AFB6-C53F395F9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46DD56-70F0-4C0C-96FB-C60BC12E8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87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9437D-909E-4CE6-B01E-F4733B10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DAE302-BAE4-4D56-9AB0-97B871C09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A43F5-8589-4037-BC8B-EE65FCFC4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663D9-8C1D-4EB1-A94C-B822BC4B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E34FD-99A3-495D-B7AA-6E36AE5B7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594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C873A-6B17-4C75-BF6B-8AA9F6531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9ACD4-2F41-4B8B-B289-7835BBAE26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ED94DB-8320-4B9C-A865-14952EA53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B08DF0-DDF1-43F6-BBC5-6B4D75DB5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5A760F-B1CD-4A40-AED3-F3C3154AA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A309C-BA8E-4B74-9C22-8CB1460A1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58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20F9-E7C0-4DF3-B98A-3D22F9F3C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192C88-BB98-46FE-B348-54CF3AC94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78E9DA-732C-4536-A68C-24B7119D95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A5B5B7-A815-42DD-A08A-7B74358291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78E51-F35B-4350-9023-682562A858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43D096-C24D-4DDE-9DF7-4C0A8CDDF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6C4A72-DED0-41ED-97FF-2300DEBF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63313E-B7CF-49D7-9931-46A06BFF6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3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872A3-32CB-48A3-922F-8228182FB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8E120F-656F-408B-9096-CE0CDB873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20ADDB-00A8-4D50-8670-DD4607A50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7E652E-6889-4F86-9269-6F065E042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56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35EA9-3958-4AF9-B66F-D196F763A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F52AE8-F687-4E3E-AF3B-82E416D04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4154D-70B1-4383-84E6-6E0FD68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132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9CAE2-0D3F-42E6-9CD8-00A294133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E9C21-06F4-4BA4-9A84-E9DAC4D73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D477F3-A368-4C3A-9D3D-0A74E5DDBB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8ED3A-0E23-4EE9-9DDD-85CA47BAA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63C9EA-423F-435F-B1EE-5D18A1D04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39959-290E-4751-A6D4-F30D61377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235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5C160-CBC3-413A-BE6B-8B4A7704F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EDCBBB-E935-4B0F-801D-C5F4420FAB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3FA24-FB55-40F2-AA86-58598B7192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B0B40-F903-4CEB-9D74-42D8BAD9C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0A0BA-CD4A-407B-AA05-3B78B4061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2D637E-219B-47CA-BED8-5DA5BE086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10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D67A12-8393-4730-8CF3-B867B4D22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442C2-C868-4F00-A001-6CDF428F6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1AEB1-7A18-454C-AAA7-BBFF55286D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81D8A2-5F7A-4415-8CCF-213BC88BB0D3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68FEA-8976-4228-A27C-100D439F58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FB2C-C3E9-4C9C-90A4-AA352913C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397A7-1F0B-4D7E-8321-6AD2F9366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981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139184-1A49-415E-90FA-21A4B138DCFA}"/>
              </a:ext>
            </a:extLst>
          </p:cNvPr>
          <p:cNvSpPr txBox="1"/>
          <p:nvPr/>
        </p:nvSpPr>
        <p:spPr>
          <a:xfrm>
            <a:off x="648069" y="976543"/>
            <a:ext cx="57438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atin typeface="Arial Black" panose="020B0A04020102020204" pitchFamily="34" charset="0"/>
              </a:rPr>
              <a:t>Str  </a:t>
            </a:r>
            <a:r>
              <a:rPr lang="en-US" sz="9600" dirty="0" err="1">
                <a:latin typeface="Arial Black" panose="020B0A04020102020204" pitchFamily="34" charset="0"/>
              </a:rPr>
              <a:t>ll</a:t>
            </a:r>
            <a:endParaRPr lang="en-US" sz="9600" dirty="0"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F83E89-F280-4B29-B0F5-6B9D99F2BE51}"/>
              </a:ext>
            </a:extLst>
          </p:cNvPr>
          <p:cNvSpPr txBox="1"/>
          <p:nvPr/>
        </p:nvSpPr>
        <p:spPr>
          <a:xfrm>
            <a:off x="4421081" y="4143123"/>
            <a:ext cx="59480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Let’s take a stroll…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8A9169-DC1F-443E-A5AF-90322753A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1249" y="3735542"/>
            <a:ext cx="1330911" cy="13309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237042-182E-462B-9E0B-6FA320290CF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469760" y="1462798"/>
            <a:ext cx="1231383" cy="1252079"/>
          </a:xfrm>
          <a:prstGeom prst="rect">
            <a:avLst/>
          </a:prstGeom>
        </p:spPr>
      </p:pic>
      <p:sp>
        <p:nvSpPr>
          <p:cNvPr id="11" name="Arc 10">
            <a:extLst>
              <a:ext uri="{FF2B5EF4-FFF2-40B4-BE49-F238E27FC236}">
                <a16:creationId xmlns:a16="http://schemas.microsoft.com/office/drawing/2014/main" id="{FFF0F322-A118-4A69-8DE6-C69433235B0E}"/>
              </a:ext>
            </a:extLst>
          </p:cNvPr>
          <p:cNvSpPr/>
          <p:nvPr/>
        </p:nvSpPr>
        <p:spPr>
          <a:xfrm rot="8014913">
            <a:off x="3789173" y="1602422"/>
            <a:ext cx="635966" cy="584136"/>
          </a:xfrm>
          <a:prstGeom prst="arc">
            <a:avLst>
              <a:gd name="adj1" fmla="val 15687409"/>
              <a:gd name="adj2" fmla="val 1097127"/>
            </a:avLst>
          </a:prstGeom>
          <a:ln w="38100">
            <a:solidFill>
              <a:schemeClr val="tx1">
                <a:lumMod val="65000"/>
                <a:lumOff val="35000"/>
                <a:alpha val="5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333554F-6487-4083-843B-B4E59C341EB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468979" flipH="1">
            <a:off x="10119594" y="3699319"/>
            <a:ext cx="499048" cy="50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500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45EC17-69E7-4BD0-ADC0-5494B5226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870023" cy="38617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61540D-8877-46F4-9B9E-B124F8446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741" y="3861786"/>
            <a:ext cx="7725260" cy="30167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28DE64-9A76-49B9-B8B8-7B470BB36DA1}"/>
              </a:ext>
            </a:extLst>
          </p:cNvPr>
          <p:cNvSpPr txBox="1"/>
          <p:nvPr/>
        </p:nvSpPr>
        <p:spPr>
          <a:xfrm>
            <a:off x="7412855" y="1137869"/>
            <a:ext cx="54065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Hard to stay focused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Loss of stimulation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Not engaging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7BF51-4416-46CA-B645-867179A6B2EB}"/>
              </a:ext>
            </a:extLst>
          </p:cNvPr>
          <p:cNvSpPr txBox="1"/>
          <p:nvPr/>
        </p:nvSpPr>
        <p:spPr>
          <a:xfrm>
            <a:off x="250053" y="4246785"/>
            <a:ext cx="43663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Take the meeting on a Stroll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Lots around for more stimulation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More engaging</a:t>
            </a:r>
          </a:p>
        </p:txBody>
      </p:sp>
    </p:spTree>
    <p:extLst>
      <p:ext uri="{BB962C8B-B14F-4D97-AF65-F5344CB8AC3E}">
        <p14:creationId xmlns:p14="http://schemas.microsoft.com/office/powerpoint/2010/main" val="337972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78E1FA-D962-4954-9A6E-085149F1B9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3429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B0E800-BF71-45EC-BEA5-33E5F820475B}"/>
              </a:ext>
            </a:extLst>
          </p:cNvPr>
          <p:cNvSpPr txBox="1"/>
          <p:nvPr/>
        </p:nvSpPr>
        <p:spPr>
          <a:xfrm>
            <a:off x="6096000" y="818273"/>
            <a:ext cx="54065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Time managed walk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Most engaging walk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Staying in or out of the Sun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Unfamiliar area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74264F-0C41-4EF6-A5F5-BE8559288B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7" r="11868"/>
          <a:stretch/>
        </p:blipFill>
        <p:spPr>
          <a:xfrm>
            <a:off x="0" y="3429000"/>
            <a:ext cx="3169328" cy="3429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7E93EF-3390-4AA4-AB83-8ECA36F24E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89" r="5825"/>
          <a:stretch/>
        </p:blipFill>
        <p:spPr>
          <a:xfrm>
            <a:off x="3169329" y="3429001"/>
            <a:ext cx="1974172" cy="34289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A26C5F-C7FA-4FB7-B857-42780EFDE7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827" y="4134176"/>
            <a:ext cx="1815882" cy="181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02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226C07-DAFA-4F85-8B4D-9C04B843AF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54" b="21963"/>
          <a:stretch/>
        </p:blipFill>
        <p:spPr>
          <a:xfrm>
            <a:off x="819150" y="1915479"/>
            <a:ext cx="2567940" cy="34270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2DE237-CE72-4FEE-94DA-58F486E290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64" t="19303" r="22462" b="2660"/>
          <a:stretch/>
        </p:blipFill>
        <p:spPr>
          <a:xfrm>
            <a:off x="4710113" y="1915480"/>
            <a:ext cx="2705900" cy="34270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462622-A217-4572-8803-83CDBC0134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7" t="19303" r="62602" b="2660"/>
          <a:stretch/>
        </p:blipFill>
        <p:spPr>
          <a:xfrm rot="10800000">
            <a:off x="8804909" y="1915480"/>
            <a:ext cx="2567939" cy="3427089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8DA8FAA-11FA-4695-B831-8F072409E7FD}"/>
              </a:ext>
            </a:extLst>
          </p:cNvPr>
          <p:cNvSpPr/>
          <p:nvPr/>
        </p:nvSpPr>
        <p:spPr>
          <a:xfrm>
            <a:off x="6095999" y="2867025"/>
            <a:ext cx="533401" cy="1581150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44420C3-04EB-42F0-9DB2-6AB7A1EC68C4}"/>
              </a:ext>
            </a:extLst>
          </p:cNvPr>
          <p:cNvSpPr/>
          <p:nvPr/>
        </p:nvSpPr>
        <p:spPr>
          <a:xfrm>
            <a:off x="1466850" y="4533900"/>
            <a:ext cx="1781175" cy="808668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2EDC0EF-32F7-4110-90B0-C772934D8DDE}"/>
              </a:ext>
            </a:extLst>
          </p:cNvPr>
          <p:cNvSpPr/>
          <p:nvPr/>
        </p:nvSpPr>
        <p:spPr>
          <a:xfrm>
            <a:off x="9267956" y="2838410"/>
            <a:ext cx="1071482" cy="603468"/>
          </a:xfrm>
          <a:custGeom>
            <a:avLst/>
            <a:gdLst>
              <a:gd name="connsiteX0" fmla="*/ 152269 w 1071482"/>
              <a:gd name="connsiteY0" fmla="*/ 57190 h 603468"/>
              <a:gd name="connsiteX1" fmla="*/ 504694 w 1071482"/>
              <a:gd name="connsiteY1" fmla="*/ 190540 h 603468"/>
              <a:gd name="connsiteX2" fmla="*/ 952369 w 1071482"/>
              <a:gd name="connsiteY2" fmla="*/ 40 h 603468"/>
              <a:gd name="connsiteX3" fmla="*/ 1057144 w 1071482"/>
              <a:gd name="connsiteY3" fmla="*/ 209590 h 603468"/>
              <a:gd name="connsiteX4" fmla="*/ 1028569 w 1071482"/>
              <a:gd name="connsiteY4" fmla="*/ 485815 h 603468"/>
              <a:gd name="connsiteX5" fmla="*/ 676144 w 1071482"/>
              <a:gd name="connsiteY5" fmla="*/ 581065 h 603468"/>
              <a:gd name="connsiteX6" fmla="*/ 142744 w 1071482"/>
              <a:gd name="connsiteY6" fmla="*/ 581065 h 603468"/>
              <a:gd name="connsiteX7" fmla="*/ 37969 w 1071482"/>
              <a:gd name="connsiteY7" fmla="*/ 333415 h 603468"/>
              <a:gd name="connsiteX8" fmla="*/ 9394 w 1071482"/>
              <a:gd name="connsiteY8" fmla="*/ 57190 h 603468"/>
              <a:gd name="connsiteX9" fmla="*/ 152269 w 1071482"/>
              <a:gd name="connsiteY9" fmla="*/ 57190 h 60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1482" h="603468">
                <a:moveTo>
                  <a:pt x="152269" y="57190"/>
                </a:moveTo>
                <a:cubicBezTo>
                  <a:pt x="234819" y="79415"/>
                  <a:pt x="371344" y="200065"/>
                  <a:pt x="504694" y="190540"/>
                </a:cubicBezTo>
                <a:cubicBezTo>
                  <a:pt x="638044" y="181015"/>
                  <a:pt x="860294" y="-3135"/>
                  <a:pt x="952369" y="40"/>
                </a:cubicBezTo>
                <a:cubicBezTo>
                  <a:pt x="1044444" y="3215"/>
                  <a:pt x="1044444" y="128627"/>
                  <a:pt x="1057144" y="209590"/>
                </a:cubicBezTo>
                <a:cubicBezTo>
                  <a:pt x="1069844" y="290553"/>
                  <a:pt x="1092069" y="423903"/>
                  <a:pt x="1028569" y="485815"/>
                </a:cubicBezTo>
                <a:cubicBezTo>
                  <a:pt x="965069" y="547727"/>
                  <a:pt x="823781" y="565190"/>
                  <a:pt x="676144" y="581065"/>
                </a:cubicBezTo>
                <a:cubicBezTo>
                  <a:pt x="528507" y="596940"/>
                  <a:pt x="249106" y="622340"/>
                  <a:pt x="142744" y="581065"/>
                </a:cubicBezTo>
                <a:cubicBezTo>
                  <a:pt x="36382" y="539790"/>
                  <a:pt x="60194" y="420728"/>
                  <a:pt x="37969" y="333415"/>
                </a:cubicBezTo>
                <a:cubicBezTo>
                  <a:pt x="15744" y="246103"/>
                  <a:pt x="-16006" y="98465"/>
                  <a:pt x="9394" y="57190"/>
                </a:cubicBezTo>
                <a:cubicBezTo>
                  <a:pt x="34794" y="15915"/>
                  <a:pt x="69719" y="34965"/>
                  <a:pt x="152269" y="57190"/>
                </a:cubicBezTo>
                <a:close/>
              </a:path>
            </a:pathLst>
          </a:custGeom>
          <a:solidFill>
            <a:schemeClr val="accent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F7AB0A-456D-4E1B-8C39-5020C179F5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52562" y="3375203"/>
            <a:ext cx="133350" cy="1333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58A55DE-9291-4AB7-90FE-FA9F59C312A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64451" y="3441878"/>
            <a:ext cx="133350" cy="1333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384C48F-E808-4FCC-BA88-8F55F9C98E8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37022" y="2562225"/>
            <a:ext cx="133350" cy="133350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262EB26-DBAF-4CBF-8992-317127DF58A3}"/>
              </a:ext>
            </a:extLst>
          </p:cNvPr>
          <p:cNvSpPr/>
          <p:nvPr/>
        </p:nvSpPr>
        <p:spPr>
          <a:xfrm>
            <a:off x="1518920" y="3537585"/>
            <a:ext cx="1112520" cy="1727200"/>
          </a:xfrm>
          <a:custGeom>
            <a:avLst/>
            <a:gdLst>
              <a:gd name="connsiteX0" fmla="*/ 401320 w 1112520"/>
              <a:gd name="connsiteY0" fmla="*/ 0 h 1727200"/>
              <a:gd name="connsiteX1" fmla="*/ 401320 w 1112520"/>
              <a:gd name="connsiteY1" fmla="*/ 91440 h 1727200"/>
              <a:gd name="connsiteX2" fmla="*/ 467360 w 1112520"/>
              <a:gd name="connsiteY2" fmla="*/ 91440 h 1727200"/>
              <a:gd name="connsiteX3" fmla="*/ 467360 w 1112520"/>
              <a:gd name="connsiteY3" fmla="*/ 1041400 h 1727200"/>
              <a:gd name="connsiteX4" fmla="*/ 91440 w 1112520"/>
              <a:gd name="connsiteY4" fmla="*/ 1041400 h 1727200"/>
              <a:gd name="connsiteX5" fmla="*/ 0 w 1112520"/>
              <a:gd name="connsiteY5" fmla="*/ 1107440 h 1727200"/>
              <a:gd name="connsiteX6" fmla="*/ 0 w 1112520"/>
              <a:gd name="connsiteY6" fmla="*/ 1645920 h 1727200"/>
              <a:gd name="connsiteX7" fmla="*/ 55880 w 1112520"/>
              <a:gd name="connsiteY7" fmla="*/ 1727200 h 1727200"/>
              <a:gd name="connsiteX8" fmla="*/ 396240 w 1112520"/>
              <a:gd name="connsiteY8" fmla="*/ 1727200 h 1727200"/>
              <a:gd name="connsiteX9" fmla="*/ 1112520 w 1112520"/>
              <a:gd name="connsiteY9" fmla="*/ 1259840 h 1727200"/>
              <a:gd name="connsiteX10" fmla="*/ 1112520 w 1112520"/>
              <a:gd name="connsiteY10" fmla="*/ 96520 h 1727200"/>
              <a:gd name="connsiteX11" fmla="*/ 599440 w 1112520"/>
              <a:gd name="connsiteY11" fmla="*/ 96520 h 1727200"/>
              <a:gd name="connsiteX12" fmla="*/ 599440 w 1112520"/>
              <a:gd name="connsiteY12" fmla="*/ 0 h 1727200"/>
              <a:gd name="connsiteX13" fmla="*/ 401320 w 1112520"/>
              <a:gd name="connsiteY13" fmla="*/ 0 h 172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12520" h="1727200">
                <a:moveTo>
                  <a:pt x="401320" y="0"/>
                </a:moveTo>
                <a:lnTo>
                  <a:pt x="401320" y="91440"/>
                </a:lnTo>
                <a:lnTo>
                  <a:pt x="467360" y="91440"/>
                </a:lnTo>
                <a:lnTo>
                  <a:pt x="467360" y="1041400"/>
                </a:lnTo>
                <a:lnTo>
                  <a:pt x="91440" y="1041400"/>
                </a:lnTo>
                <a:lnTo>
                  <a:pt x="0" y="1107440"/>
                </a:lnTo>
                <a:lnTo>
                  <a:pt x="0" y="1645920"/>
                </a:lnTo>
                <a:lnTo>
                  <a:pt x="55880" y="1727200"/>
                </a:lnTo>
                <a:lnTo>
                  <a:pt x="396240" y="1727200"/>
                </a:lnTo>
                <a:lnTo>
                  <a:pt x="1112520" y="1259840"/>
                </a:lnTo>
                <a:lnTo>
                  <a:pt x="1112520" y="96520"/>
                </a:lnTo>
                <a:lnTo>
                  <a:pt x="599440" y="96520"/>
                </a:lnTo>
                <a:lnTo>
                  <a:pt x="599440" y="0"/>
                </a:lnTo>
                <a:lnTo>
                  <a:pt x="401320" y="0"/>
                </a:lnTo>
                <a:close/>
              </a:path>
            </a:pathLst>
          </a:custGeom>
          <a:noFill/>
          <a:ln w="2222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6A0372D-14D1-46EB-BE12-E42800DC0513}"/>
              </a:ext>
            </a:extLst>
          </p:cNvPr>
          <p:cNvSpPr/>
          <p:nvPr/>
        </p:nvSpPr>
        <p:spPr>
          <a:xfrm>
            <a:off x="5821680" y="2917825"/>
            <a:ext cx="762000" cy="1483360"/>
          </a:xfrm>
          <a:custGeom>
            <a:avLst/>
            <a:gdLst>
              <a:gd name="connsiteX0" fmla="*/ 0 w 762000"/>
              <a:gd name="connsiteY0" fmla="*/ 614680 h 1483360"/>
              <a:gd name="connsiteX1" fmla="*/ 335280 w 762000"/>
              <a:gd name="connsiteY1" fmla="*/ 614680 h 1483360"/>
              <a:gd name="connsiteX2" fmla="*/ 335280 w 762000"/>
              <a:gd name="connsiteY2" fmla="*/ 320040 h 1483360"/>
              <a:gd name="connsiteX3" fmla="*/ 533400 w 762000"/>
              <a:gd name="connsiteY3" fmla="*/ 0 h 1483360"/>
              <a:gd name="connsiteX4" fmla="*/ 690880 w 762000"/>
              <a:gd name="connsiteY4" fmla="*/ 0 h 1483360"/>
              <a:gd name="connsiteX5" fmla="*/ 756920 w 762000"/>
              <a:gd name="connsiteY5" fmla="*/ 60960 h 1483360"/>
              <a:gd name="connsiteX6" fmla="*/ 756920 w 762000"/>
              <a:gd name="connsiteY6" fmla="*/ 523240 h 1483360"/>
              <a:gd name="connsiteX7" fmla="*/ 624840 w 762000"/>
              <a:gd name="connsiteY7" fmla="*/ 685800 h 1483360"/>
              <a:gd name="connsiteX8" fmla="*/ 624840 w 762000"/>
              <a:gd name="connsiteY8" fmla="*/ 878840 h 1483360"/>
              <a:gd name="connsiteX9" fmla="*/ 762000 w 762000"/>
              <a:gd name="connsiteY9" fmla="*/ 1016000 h 1483360"/>
              <a:gd name="connsiteX10" fmla="*/ 762000 w 762000"/>
              <a:gd name="connsiteY10" fmla="*/ 1417320 h 1483360"/>
              <a:gd name="connsiteX11" fmla="*/ 716280 w 762000"/>
              <a:gd name="connsiteY11" fmla="*/ 1483360 h 1483360"/>
              <a:gd name="connsiteX12" fmla="*/ 396240 w 762000"/>
              <a:gd name="connsiteY12" fmla="*/ 1483360 h 1483360"/>
              <a:gd name="connsiteX13" fmla="*/ 325120 w 762000"/>
              <a:gd name="connsiteY13" fmla="*/ 1427480 h 1483360"/>
              <a:gd name="connsiteX14" fmla="*/ 325120 w 762000"/>
              <a:gd name="connsiteY14" fmla="*/ 1219200 h 1483360"/>
              <a:gd name="connsiteX15" fmla="*/ 502920 w 762000"/>
              <a:gd name="connsiteY15" fmla="*/ 1112520 h 1483360"/>
              <a:gd name="connsiteX16" fmla="*/ 502920 w 762000"/>
              <a:gd name="connsiteY16" fmla="*/ 909320 h 1483360"/>
              <a:gd name="connsiteX17" fmla="*/ 335280 w 762000"/>
              <a:gd name="connsiteY17" fmla="*/ 802640 h 1483360"/>
              <a:gd name="connsiteX18" fmla="*/ 335280 w 762000"/>
              <a:gd name="connsiteY18" fmla="*/ 619760 h 1483360"/>
              <a:gd name="connsiteX19" fmla="*/ 340360 w 762000"/>
              <a:gd name="connsiteY19" fmla="*/ 619760 h 148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62000" h="1483360">
                <a:moveTo>
                  <a:pt x="0" y="614680"/>
                </a:moveTo>
                <a:lnTo>
                  <a:pt x="335280" y="614680"/>
                </a:lnTo>
                <a:lnTo>
                  <a:pt x="335280" y="320040"/>
                </a:lnTo>
                <a:lnTo>
                  <a:pt x="533400" y="0"/>
                </a:lnTo>
                <a:lnTo>
                  <a:pt x="690880" y="0"/>
                </a:lnTo>
                <a:lnTo>
                  <a:pt x="756920" y="60960"/>
                </a:lnTo>
                <a:lnTo>
                  <a:pt x="756920" y="523240"/>
                </a:lnTo>
                <a:lnTo>
                  <a:pt x="624840" y="685800"/>
                </a:lnTo>
                <a:lnTo>
                  <a:pt x="624840" y="878840"/>
                </a:lnTo>
                <a:lnTo>
                  <a:pt x="762000" y="1016000"/>
                </a:lnTo>
                <a:lnTo>
                  <a:pt x="762000" y="1417320"/>
                </a:lnTo>
                <a:lnTo>
                  <a:pt x="716280" y="1483360"/>
                </a:lnTo>
                <a:lnTo>
                  <a:pt x="396240" y="1483360"/>
                </a:lnTo>
                <a:lnTo>
                  <a:pt x="325120" y="1427480"/>
                </a:lnTo>
                <a:lnTo>
                  <a:pt x="325120" y="1219200"/>
                </a:lnTo>
                <a:lnTo>
                  <a:pt x="502920" y="1112520"/>
                </a:lnTo>
                <a:lnTo>
                  <a:pt x="502920" y="909320"/>
                </a:lnTo>
                <a:lnTo>
                  <a:pt x="335280" y="802640"/>
                </a:lnTo>
                <a:lnTo>
                  <a:pt x="335280" y="619760"/>
                </a:lnTo>
                <a:lnTo>
                  <a:pt x="340360" y="619760"/>
                </a:lnTo>
              </a:path>
            </a:pathLst>
          </a:custGeom>
          <a:noFill/>
          <a:ln w="2222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8DCA0B5-D29B-463E-B675-592E811E06A7}"/>
              </a:ext>
            </a:extLst>
          </p:cNvPr>
          <p:cNvSpPr/>
          <p:nvPr/>
        </p:nvSpPr>
        <p:spPr>
          <a:xfrm>
            <a:off x="9215120" y="2460625"/>
            <a:ext cx="1493520" cy="2011680"/>
          </a:xfrm>
          <a:custGeom>
            <a:avLst/>
            <a:gdLst>
              <a:gd name="connsiteX0" fmla="*/ 589280 w 1493520"/>
              <a:gd name="connsiteY0" fmla="*/ 60960 h 2011680"/>
              <a:gd name="connsiteX1" fmla="*/ 589280 w 1493520"/>
              <a:gd name="connsiteY1" fmla="*/ 0 h 2011680"/>
              <a:gd name="connsiteX2" fmla="*/ 477520 w 1493520"/>
              <a:gd name="connsiteY2" fmla="*/ 5080 h 2011680"/>
              <a:gd name="connsiteX3" fmla="*/ 279400 w 1493520"/>
              <a:gd name="connsiteY3" fmla="*/ 264160 h 2011680"/>
              <a:gd name="connsiteX4" fmla="*/ 121920 w 1493520"/>
              <a:gd name="connsiteY4" fmla="*/ 218440 h 2011680"/>
              <a:gd name="connsiteX5" fmla="*/ 121920 w 1493520"/>
              <a:gd name="connsiteY5" fmla="*/ 381000 h 2011680"/>
              <a:gd name="connsiteX6" fmla="*/ 35560 w 1493520"/>
              <a:gd name="connsiteY6" fmla="*/ 401320 h 2011680"/>
              <a:gd name="connsiteX7" fmla="*/ 0 w 1493520"/>
              <a:gd name="connsiteY7" fmla="*/ 523240 h 2011680"/>
              <a:gd name="connsiteX8" fmla="*/ 60960 w 1493520"/>
              <a:gd name="connsiteY8" fmla="*/ 807720 h 2011680"/>
              <a:gd name="connsiteX9" fmla="*/ 111760 w 1493520"/>
              <a:gd name="connsiteY9" fmla="*/ 960120 h 2011680"/>
              <a:gd name="connsiteX10" fmla="*/ 269240 w 1493520"/>
              <a:gd name="connsiteY10" fmla="*/ 1010920 h 2011680"/>
              <a:gd name="connsiteX11" fmla="*/ 477520 w 1493520"/>
              <a:gd name="connsiteY11" fmla="*/ 1010920 h 2011680"/>
              <a:gd name="connsiteX12" fmla="*/ 655320 w 1493520"/>
              <a:gd name="connsiteY12" fmla="*/ 1000760 h 2011680"/>
              <a:gd name="connsiteX13" fmla="*/ 828040 w 1493520"/>
              <a:gd name="connsiteY13" fmla="*/ 980440 h 2011680"/>
              <a:gd name="connsiteX14" fmla="*/ 828040 w 1493520"/>
              <a:gd name="connsiteY14" fmla="*/ 1239520 h 2011680"/>
              <a:gd name="connsiteX15" fmla="*/ 863600 w 1493520"/>
              <a:gd name="connsiteY15" fmla="*/ 1264920 h 2011680"/>
              <a:gd name="connsiteX16" fmla="*/ 863600 w 1493520"/>
              <a:gd name="connsiteY16" fmla="*/ 2011680 h 2011680"/>
              <a:gd name="connsiteX17" fmla="*/ 1493520 w 1493520"/>
              <a:gd name="connsiteY17" fmla="*/ 2011680 h 2011680"/>
              <a:gd name="connsiteX18" fmla="*/ 1493520 w 1493520"/>
              <a:gd name="connsiteY18" fmla="*/ 1209040 h 2011680"/>
              <a:gd name="connsiteX19" fmla="*/ 1417320 w 1493520"/>
              <a:gd name="connsiteY19" fmla="*/ 1209040 h 2011680"/>
              <a:gd name="connsiteX20" fmla="*/ 1417320 w 1493520"/>
              <a:gd name="connsiteY20" fmla="*/ 548640 h 2011680"/>
              <a:gd name="connsiteX21" fmla="*/ 1132840 w 1493520"/>
              <a:gd name="connsiteY21" fmla="*/ 548640 h 2011680"/>
              <a:gd name="connsiteX22" fmla="*/ 1117600 w 1493520"/>
              <a:gd name="connsiteY22" fmla="*/ 472440 h 2011680"/>
              <a:gd name="connsiteX23" fmla="*/ 1051560 w 1493520"/>
              <a:gd name="connsiteY23" fmla="*/ 355600 h 2011680"/>
              <a:gd name="connsiteX24" fmla="*/ 955040 w 1493520"/>
              <a:gd name="connsiteY24" fmla="*/ 350520 h 2011680"/>
              <a:gd name="connsiteX25" fmla="*/ 787400 w 1493520"/>
              <a:gd name="connsiteY25" fmla="*/ 162560 h 2011680"/>
              <a:gd name="connsiteX26" fmla="*/ 787400 w 1493520"/>
              <a:gd name="connsiteY26" fmla="*/ 71120 h 2011680"/>
              <a:gd name="connsiteX27" fmla="*/ 589280 w 1493520"/>
              <a:gd name="connsiteY27" fmla="*/ 6096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93520" h="2011680">
                <a:moveTo>
                  <a:pt x="589280" y="60960"/>
                </a:moveTo>
                <a:lnTo>
                  <a:pt x="589280" y="0"/>
                </a:lnTo>
                <a:lnTo>
                  <a:pt x="477520" y="5080"/>
                </a:lnTo>
                <a:lnTo>
                  <a:pt x="279400" y="264160"/>
                </a:lnTo>
                <a:lnTo>
                  <a:pt x="121920" y="218440"/>
                </a:lnTo>
                <a:lnTo>
                  <a:pt x="121920" y="381000"/>
                </a:lnTo>
                <a:lnTo>
                  <a:pt x="35560" y="401320"/>
                </a:lnTo>
                <a:lnTo>
                  <a:pt x="0" y="523240"/>
                </a:lnTo>
                <a:lnTo>
                  <a:pt x="60960" y="807720"/>
                </a:lnTo>
                <a:lnTo>
                  <a:pt x="111760" y="960120"/>
                </a:lnTo>
                <a:lnTo>
                  <a:pt x="269240" y="1010920"/>
                </a:lnTo>
                <a:lnTo>
                  <a:pt x="477520" y="1010920"/>
                </a:lnTo>
                <a:lnTo>
                  <a:pt x="655320" y="1000760"/>
                </a:lnTo>
                <a:lnTo>
                  <a:pt x="828040" y="980440"/>
                </a:lnTo>
                <a:lnTo>
                  <a:pt x="828040" y="1239520"/>
                </a:lnTo>
                <a:lnTo>
                  <a:pt x="863600" y="1264920"/>
                </a:lnTo>
                <a:lnTo>
                  <a:pt x="863600" y="2011680"/>
                </a:lnTo>
                <a:lnTo>
                  <a:pt x="1493520" y="2011680"/>
                </a:lnTo>
                <a:lnTo>
                  <a:pt x="1493520" y="1209040"/>
                </a:lnTo>
                <a:lnTo>
                  <a:pt x="1417320" y="1209040"/>
                </a:lnTo>
                <a:lnTo>
                  <a:pt x="1417320" y="548640"/>
                </a:lnTo>
                <a:lnTo>
                  <a:pt x="1132840" y="548640"/>
                </a:lnTo>
                <a:lnTo>
                  <a:pt x="1117600" y="472440"/>
                </a:lnTo>
                <a:lnTo>
                  <a:pt x="1051560" y="355600"/>
                </a:lnTo>
                <a:lnTo>
                  <a:pt x="955040" y="350520"/>
                </a:lnTo>
                <a:lnTo>
                  <a:pt x="787400" y="162560"/>
                </a:lnTo>
                <a:lnTo>
                  <a:pt x="787400" y="71120"/>
                </a:lnTo>
                <a:lnTo>
                  <a:pt x="589280" y="60960"/>
                </a:lnTo>
                <a:close/>
              </a:path>
            </a:pathLst>
          </a:custGeom>
          <a:noFill/>
          <a:ln w="2222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6C1646-EDF6-4F47-9315-3E53A810CD34}"/>
              </a:ext>
            </a:extLst>
          </p:cNvPr>
          <p:cNvSpPr txBox="1"/>
          <p:nvPr/>
        </p:nvSpPr>
        <p:spPr>
          <a:xfrm>
            <a:off x="515620" y="5761681"/>
            <a:ext cx="3119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Your Office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90CEDCC-24A5-40E4-BC09-10B965AB0B80}"/>
              </a:ext>
            </a:extLst>
          </p:cNvPr>
          <p:cNvSpPr txBox="1"/>
          <p:nvPr/>
        </p:nvSpPr>
        <p:spPr>
          <a:xfrm>
            <a:off x="4503503" y="5761681"/>
            <a:ext cx="3119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Client’s Office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33DA93-0401-4E0B-B3B0-9BE49369963C}"/>
              </a:ext>
            </a:extLst>
          </p:cNvPr>
          <p:cNvSpPr txBox="1"/>
          <p:nvPr/>
        </p:nvSpPr>
        <p:spPr>
          <a:xfrm>
            <a:off x="8402320" y="5761681"/>
            <a:ext cx="3119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University Campus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F0C98D-C26C-4580-90A7-4EB2BA651764}"/>
              </a:ext>
            </a:extLst>
          </p:cNvPr>
          <p:cNvSpPr txBox="1"/>
          <p:nvPr/>
        </p:nvSpPr>
        <p:spPr>
          <a:xfrm>
            <a:off x="2312167" y="373011"/>
            <a:ext cx="7567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Take a </a:t>
            </a:r>
            <a:r>
              <a:rPr lang="en-US" sz="5400" b="1" dirty="0"/>
              <a:t>Stroll</a:t>
            </a:r>
            <a:r>
              <a:rPr lang="en-US" sz="4800" dirty="0"/>
              <a:t> anywhere!!</a:t>
            </a:r>
          </a:p>
        </p:txBody>
      </p:sp>
    </p:spTree>
    <p:extLst>
      <p:ext uri="{BB962C8B-B14F-4D97-AF65-F5344CB8AC3E}">
        <p14:creationId xmlns:p14="http://schemas.microsoft.com/office/powerpoint/2010/main" val="3304171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89CB37-D284-4E45-8F7F-52F5188B5A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8" r="6151"/>
          <a:stretch/>
        </p:blipFill>
        <p:spPr>
          <a:xfrm>
            <a:off x="3381375" y="875150"/>
            <a:ext cx="8810626" cy="6422149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187096D-0DEE-4BA9-9F48-2FA7B6D823AD}"/>
              </a:ext>
            </a:extLst>
          </p:cNvPr>
          <p:cNvSpPr/>
          <p:nvPr/>
        </p:nvSpPr>
        <p:spPr>
          <a:xfrm>
            <a:off x="3781425" y="4695825"/>
            <a:ext cx="2647950" cy="1181100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C68DE60-22AB-455C-ADAD-98374FB90EA3}"/>
              </a:ext>
            </a:extLst>
          </p:cNvPr>
          <p:cNvSpPr/>
          <p:nvPr/>
        </p:nvSpPr>
        <p:spPr>
          <a:xfrm rot="5400000">
            <a:off x="7765829" y="4203480"/>
            <a:ext cx="2428875" cy="918015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E5C45D5-7122-42B1-A6C8-399DF117E889}"/>
              </a:ext>
            </a:extLst>
          </p:cNvPr>
          <p:cNvSpPr/>
          <p:nvPr/>
        </p:nvSpPr>
        <p:spPr>
          <a:xfrm rot="5400000">
            <a:off x="10452452" y="2394303"/>
            <a:ext cx="1119188" cy="797807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633CEDA-5713-4756-B7F0-772224575FF9}"/>
              </a:ext>
            </a:extLst>
          </p:cNvPr>
          <p:cNvSpPr/>
          <p:nvPr/>
        </p:nvSpPr>
        <p:spPr>
          <a:xfrm>
            <a:off x="9651779" y="6013230"/>
            <a:ext cx="2083021" cy="968595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7FEDB5F-6B4C-457F-B02B-7F9EA210B843}"/>
              </a:ext>
            </a:extLst>
          </p:cNvPr>
          <p:cNvSpPr/>
          <p:nvPr/>
        </p:nvSpPr>
        <p:spPr>
          <a:xfrm rot="16200000">
            <a:off x="4090413" y="966212"/>
            <a:ext cx="677426" cy="495300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1D8C7E8-B8E2-413E-B870-1137B7FD1DAC}"/>
              </a:ext>
            </a:extLst>
          </p:cNvPr>
          <p:cNvSpPr/>
          <p:nvPr/>
        </p:nvSpPr>
        <p:spPr>
          <a:xfrm rot="16200000">
            <a:off x="7447975" y="1009074"/>
            <a:ext cx="677426" cy="409575"/>
          </a:xfrm>
          <a:prstGeom prst="roundRect">
            <a:avLst/>
          </a:prstGeom>
          <a:solidFill>
            <a:schemeClr val="accent6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5698300-C38B-4422-8AA8-F757C4EF808F}"/>
              </a:ext>
            </a:extLst>
          </p:cNvPr>
          <p:cNvSpPr/>
          <p:nvPr/>
        </p:nvSpPr>
        <p:spPr>
          <a:xfrm rot="11959530">
            <a:off x="4747606" y="4894201"/>
            <a:ext cx="1309738" cy="651053"/>
          </a:xfrm>
          <a:custGeom>
            <a:avLst/>
            <a:gdLst>
              <a:gd name="connsiteX0" fmla="*/ 152269 w 1071482"/>
              <a:gd name="connsiteY0" fmla="*/ 57190 h 603468"/>
              <a:gd name="connsiteX1" fmla="*/ 504694 w 1071482"/>
              <a:gd name="connsiteY1" fmla="*/ 190540 h 603468"/>
              <a:gd name="connsiteX2" fmla="*/ 952369 w 1071482"/>
              <a:gd name="connsiteY2" fmla="*/ 40 h 603468"/>
              <a:gd name="connsiteX3" fmla="*/ 1057144 w 1071482"/>
              <a:gd name="connsiteY3" fmla="*/ 209590 h 603468"/>
              <a:gd name="connsiteX4" fmla="*/ 1028569 w 1071482"/>
              <a:gd name="connsiteY4" fmla="*/ 485815 h 603468"/>
              <a:gd name="connsiteX5" fmla="*/ 676144 w 1071482"/>
              <a:gd name="connsiteY5" fmla="*/ 581065 h 603468"/>
              <a:gd name="connsiteX6" fmla="*/ 142744 w 1071482"/>
              <a:gd name="connsiteY6" fmla="*/ 581065 h 603468"/>
              <a:gd name="connsiteX7" fmla="*/ 37969 w 1071482"/>
              <a:gd name="connsiteY7" fmla="*/ 333415 h 603468"/>
              <a:gd name="connsiteX8" fmla="*/ 9394 w 1071482"/>
              <a:gd name="connsiteY8" fmla="*/ 57190 h 603468"/>
              <a:gd name="connsiteX9" fmla="*/ 152269 w 1071482"/>
              <a:gd name="connsiteY9" fmla="*/ 57190 h 60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1482" h="603468">
                <a:moveTo>
                  <a:pt x="152269" y="57190"/>
                </a:moveTo>
                <a:cubicBezTo>
                  <a:pt x="234819" y="79415"/>
                  <a:pt x="371344" y="200065"/>
                  <a:pt x="504694" y="190540"/>
                </a:cubicBezTo>
                <a:cubicBezTo>
                  <a:pt x="638044" y="181015"/>
                  <a:pt x="860294" y="-3135"/>
                  <a:pt x="952369" y="40"/>
                </a:cubicBezTo>
                <a:cubicBezTo>
                  <a:pt x="1044444" y="3215"/>
                  <a:pt x="1044444" y="128627"/>
                  <a:pt x="1057144" y="209590"/>
                </a:cubicBezTo>
                <a:cubicBezTo>
                  <a:pt x="1069844" y="290553"/>
                  <a:pt x="1092069" y="423903"/>
                  <a:pt x="1028569" y="485815"/>
                </a:cubicBezTo>
                <a:cubicBezTo>
                  <a:pt x="965069" y="547727"/>
                  <a:pt x="823781" y="565190"/>
                  <a:pt x="676144" y="581065"/>
                </a:cubicBezTo>
                <a:cubicBezTo>
                  <a:pt x="528507" y="596940"/>
                  <a:pt x="249106" y="622340"/>
                  <a:pt x="142744" y="581065"/>
                </a:cubicBezTo>
                <a:cubicBezTo>
                  <a:pt x="36382" y="539790"/>
                  <a:pt x="60194" y="420728"/>
                  <a:pt x="37969" y="333415"/>
                </a:cubicBezTo>
                <a:cubicBezTo>
                  <a:pt x="15744" y="246103"/>
                  <a:pt x="-16006" y="98465"/>
                  <a:pt x="9394" y="57190"/>
                </a:cubicBezTo>
                <a:cubicBezTo>
                  <a:pt x="34794" y="15915"/>
                  <a:pt x="69719" y="34965"/>
                  <a:pt x="152269" y="57190"/>
                </a:cubicBezTo>
                <a:close/>
              </a:path>
            </a:pathLst>
          </a:custGeom>
          <a:solidFill>
            <a:schemeClr val="accent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B5F982D-420C-475E-A7F7-38CB88509F2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3354" y="3263989"/>
            <a:ext cx="368122" cy="36812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5130FD-2BB0-4B7D-8885-17ACE79E6B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8" r="6151" b="89179"/>
          <a:stretch/>
        </p:blipFill>
        <p:spPr>
          <a:xfrm rot="10800000">
            <a:off x="3402102" y="-1"/>
            <a:ext cx="8810626" cy="69494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24DA361-294B-48AC-8B1D-7375A05B74EE}"/>
              </a:ext>
            </a:extLst>
          </p:cNvPr>
          <p:cNvSpPr txBox="1"/>
          <p:nvPr/>
        </p:nvSpPr>
        <p:spPr>
          <a:xfrm>
            <a:off x="162561" y="644634"/>
            <a:ext cx="289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Time managed walk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Most engaging walk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Staying in or out of the Sun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Unfamiliar area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02A2539-B3AA-4C68-A636-C4FF7DD39CDB}"/>
              </a:ext>
            </a:extLst>
          </p:cNvPr>
          <p:cNvSpPr/>
          <p:nvPr/>
        </p:nvSpPr>
        <p:spPr>
          <a:xfrm>
            <a:off x="6638925" y="904875"/>
            <a:ext cx="1733550" cy="2333625"/>
          </a:xfrm>
          <a:custGeom>
            <a:avLst/>
            <a:gdLst>
              <a:gd name="connsiteX0" fmla="*/ 1143000 w 1733550"/>
              <a:gd name="connsiteY0" fmla="*/ 2314575 h 2333625"/>
              <a:gd name="connsiteX1" fmla="*/ 0 w 1733550"/>
              <a:gd name="connsiteY1" fmla="*/ 2314575 h 2333625"/>
              <a:gd name="connsiteX2" fmla="*/ 0 w 1733550"/>
              <a:gd name="connsiteY2" fmla="*/ 1104900 h 2333625"/>
              <a:gd name="connsiteX3" fmla="*/ 933450 w 1733550"/>
              <a:gd name="connsiteY3" fmla="*/ 1104900 h 2333625"/>
              <a:gd name="connsiteX4" fmla="*/ 933450 w 1733550"/>
              <a:gd name="connsiteY4" fmla="*/ 619125 h 2333625"/>
              <a:gd name="connsiteX5" fmla="*/ 1333500 w 1733550"/>
              <a:gd name="connsiteY5" fmla="*/ 0 h 2333625"/>
              <a:gd name="connsiteX6" fmla="*/ 1733550 w 1733550"/>
              <a:gd name="connsiteY6" fmla="*/ 0 h 2333625"/>
              <a:gd name="connsiteX7" fmla="*/ 1733550 w 1733550"/>
              <a:gd name="connsiteY7" fmla="*/ 2333625 h 2333625"/>
              <a:gd name="connsiteX8" fmla="*/ 1143000 w 1733550"/>
              <a:gd name="connsiteY8" fmla="*/ 2314575 h 2333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3550" h="2333625">
                <a:moveTo>
                  <a:pt x="1143000" y="2314575"/>
                </a:moveTo>
                <a:lnTo>
                  <a:pt x="0" y="2314575"/>
                </a:lnTo>
                <a:lnTo>
                  <a:pt x="0" y="1104900"/>
                </a:lnTo>
                <a:lnTo>
                  <a:pt x="933450" y="1104900"/>
                </a:lnTo>
                <a:lnTo>
                  <a:pt x="933450" y="619125"/>
                </a:lnTo>
                <a:lnTo>
                  <a:pt x="1333500" y="0"/>
                </a:lnTo>
                <a:lnTo>
                  <a:pt x="1733550" y="0"/>
                </a:lnTo>
                <a:lnTo>
                  <a:pt x="1733550" y="2333625"/>
                </a:lnTo>
                <a:lnTo>
                  <a:pt x="1143000" y="2314575"/>
                </a:lnTo>
                <a:close/>
              </a:path>
            </a:pathLst>
          </a:custGeom>
          <a:noFill/>
          <a:ln w="50800" cap="rnd">
            <a:solidFill>
              <a:srgbClr val="FF0000">
                <a:alpha val="50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00EEB4-718B-4756-BE7E-408EA4640236}"/>
              </a:ext>
            </a:extLst>
          </p:cNvPr>
          <p:cNvSpPr/>
          <p:nvPr/>
        </p:nvSpPr>
        <p:spPr>
          <a:xfrm>
            <a:off x="4676775" y="3419475"/>
            <a:ext cx="3943350" cy="2419350"/>
          </a:xfrm>
          <a:custGeom>
            <a:avLst/>
            <a:gdLst>
              <a:gd name="connsiteX0" fmla="*/ 2943225 w 3943350"/>
              <a:gd name="connsiteY0" fmla="*/ 0 h 2419350"/>
              <a:gd name="connsiteX1" fmla="*/ 1771650 w 3943350"/>
              <a:gd name="connsiteY1" fmla="*/ 0 h 2419350"/>
              <a:gd name="connsiteX2" fmla="*/ 1771650 w 3943350"/>
              <a:gd name="connsiteY2" fmla="*/ 1314450 h 2419350"/>
              <a:gd name="connsiteX3" fmla="*/ 1457325 w 3943350"/>
              <a:gd name="connsiteY3" fmla="*/ 1390650 h 2419350"/>
              <a:gd name="connsiteX4" fmla="*/ 904875 w 3943350"/>
              <a:gd name="connsiteY4" fmla="*/ 1476375 h 2419350"/>
              <a:gd name="connsiteX5" fmla="*/ 485775 w 3943350"/>
              <a:gd name="connsiteY5" fmla="*/ 1390650 h 2419350"/>
              <a:gd name="connsiteX6" fmla="*/ 190500 w 3943350"/>
              <a:gd name="connsiteY6" fmla="*/ 1352550 h 2419350"/>
              <a:gd name="connsiteX7" fmla="*/ 66675 w 3943350"/>
              <a:gd name="connsiteY7" fmla="*/ 1485900 h 2419350"/>
              <a:gd name="connsiteX8" fmla="*/ 0 w 3943350"/>
              <a:gd name="connsiteY8" fmla="*/ 1762125 h 2419350"/>
              <a:gd name="connsiteX9" fmla="*/ 28575 w 3943350"/>
              <a:gd name="connsiteY9" fmla="*/ 1990725 h 2419350"/>
              <a:gd name="connsiteX10" fmla="*/ 219075 w 3943350"/>
              <a:gd name="connsiteY10" fmla="*/ 2238375 h 2419350"/>
              <a:gd name="connsiteX11" fmla="*/ 514350 w 3943350"/>
              <a:gd name="connsiteY11" fmla="*/ 2419350 h 2419350"/>
              <a:gd name="connsiteX12" fmla="*/ 3943350 w 3943350"/>
              <a:gd name="connsiteY12" fmla="*/ 2419350 h 2419350"/>
              <a:gd name="connsiteX13" fmla="*/ 3943350 w 3943350"/>
              <a:gd name="connsiteY13" fmla="*/ 9525 h 2419350"/>
              <a:gd name="connsiteX14" fmla="*/ 3295650 w 3943350"/>
              <a:gd name="connsiteY14" fmla="*/ 9525 h 2419350"/>
              <a:gd name="connsiteX15" fmla="*/ 3295650 w 3943350"/>
              <a:gd name="connsiteY15" fmla="*/ 9525 h 2419350"/>
              <a:gd name="connsiteX16" fmla="*/ 3276600 w 3943350"/>
              <a:gd name="connsiteY16" fmla="*/ 19050 h 2419350"/>
              <a:gd name="connsiteX17" fmla="*/ 3276600 w 3943350"/>
              <a:gd name="connsiteY17" fmla="*/ 28575 h 241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43350" h="2419350">
                <a:moveTo>
                  <a:pt x="2943225" y="0"/>
                </a:moveTo>
                <a:lnTo>
                  <a:pt x="1771650" y="0"/>
                </a:lnTo>
                <a:lnTo>
                  <a:pt x="1771650" y="1314450"/>
                </a:lnTo>
                <a:lnTo>
                  <a:pt x="1457325" y="1390650"/>
                </a:lnTo>
                <a:lnTo>
                  <a:pt x="904875" y="1476375"/>
                </a:lnTo>
                <a:lnTo>
                  <a:pt x="485775" y="1390650"/>
                </a:lnTo>
                <a:lnTo>
                  <a:pt x="190500" y="1352550"/>
                </a:lnTo>
                <a:lnTo>
                  <a:pt x="66675" y="1485900"/>
                </a:lnTo>
                <a:lnTo>
                  <a:pt x="0" y="1762125"/>
                </a:lnTo>
                <a:lnTo>
                  <a:pt x="28575" y="1990725"/>
                </a:lnTo>
                <a:lnTo>
                  <a:pt x="219075" y="2238375"/>
                </a:lnTo>
                <a:lnTo>
                  <a:pt x="514350" y="2419350"/>
                </a:lnTo>
                <a:lnTo>
                  <a:pt x="3943350" y="2419350"/>
                </a:lnTo>
                <a:lnTo>
                  <a:pt x="3943350" y="9525"/>
                </a:lnTo>
                <a:lnTo>
                  <a:pt x="3295650" y="9525"/>
                </a:lnTo>
                <a:lnTo>
                  <a:pt x="3295650" y="9525"/>
                </a:lnTo>
                <a:lnTo>
                  <a:pt x="3276600" y="19050"/>
                </a:lnTo>
                <a:lnTo>
                  <a:pt x="3276600" y="28575"/>
                </a:lnTo>
              </a:path>
            </a:pathLst>
          </a:custGeom>
          <a:noFill/>
          <a:ln w="63500" cap="rnd">
            <a:solidFill>
              <a:srgbClr val="FF0000">
                <a:alpha val="68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47CF1B1-6DF1-491B-BD90-59686D847E97}"/>
              </a:ext>
            </a:extLst>
          </p:cNvPr>
          <p:cNvSpPr/>
          <p:nvPr/>
        </p:nvSpPr>
        <p:spPr>
          <a:xfrm>
            <a:off x="4695825" y="2343150"/>
            <a:ext cx="6686550" cy="4314825"/>
          </a:xfrm>
          <a:custGeom>
            <a:avLst/>
            <a:gdLst>
              <a:gd name="connsiteX0" fmla="*/ 3238500 w 6686550"/>
              <a:gd name="connsiteY0" fmla="*/ 1095375 h 4314825"/>
              <a:gd name="connsiteX1" fmla="*/ 4686300 w 6686550"/>
              <a:gd name="connsiteY1" fmla="*/ 1076325 h 4314825"/>
              <a:gd name="connsiteX2" fmla="*/ 5019675 w 6686550"/>
              <a:gd name="connsiteY2" fmla="*/ 1123950 h 4314825"/>
              <a:gd name="connsiteX3" fmla="*/ 5762625 w 6686550"/>
              <a:gd name="connsiteY3" fmla="*/ 1143000 h 4314825"/>
              <a:gd name="connsiteX4" fmla="*/ 5762625 w 6686550"/>
              <a:gd name="connsiteY4" fmla="*/ 1000125 h 4314825"/>
              <a:gd name="connsiteX5" fmla="*/ 5991225 w 6686550"/>
              <a:gd name="connsiteY5" fmla="*/ 990600 h 4314825"/>
              <a:gd name="connsiteX6" fmla="*/ 5981700 w 6686550"/>
              <a:gd name="connsiteY6" fmla="*/ 590550 h 4314825"/>
              <a:gd name="connsiteX7" fmla="*/ 6191250 w 6686550"/>
              <a:gd name="connsiteY7" fmla="*/ 123825 h 4314825"/>
              <a:gd name="connsiteX8" fmla="*/ 6362700 w 6686550"/>
              <a:gd name="connsiteY8" fmla="*/ 0 h 4314825"/>
              <a:gd name="connsiteX9" fmla="*/ 6591300 w 6686550"/>
              <a:gd name="connsiteY9" fmla="*/ 66675 h 4314825"/>
              <a:gd name="connsiteX10" fmla="*/ 6686550 w 6686550"/>
              <a:gd name="connsiteY10" fmla="*/ 295275 h 4314825"/>
              <a:gd name="connsiteX11" fmla="*/ 6686550 w 6686550"/>
              <a:gd name="connsiteY11" fmla="*/ 1428750 h 4314825"/>
              <a:gd name="connsiteX12" fmla="*/ 6334125 w 6686550"/>
              <a:gd name="connsiteY12" fmla="*/ 1428750 h 4314825"/>
              <a:gd name="connsiteX13" fmla="*/ 6334125 w 6686550"/>
              <a:gd name="connsiteY13" fmla="*/ 2257425 h 4314825"/>
              <a:gd name="connsiteX14" fmla="*/ 4676775 w 6686550"/>
              <a:gd name="connsiteY14" fmla="*/ 2257425 h 4314825"/>
              <a:gd name="connsiteX15" fmla="*/ 4686300 w 6686550"/>
              <a:gd name="connsiteY15" fmla="*/ 2476500 h 4314825"/>
              <a:gd name="connsiteX16" fmla="*/ 4562475 w 6686550"/>
              <a:gd name="connsiteY16" fmla="*/ 2695575 h 4314825"/>
              <a:gd name="connsiteX17" fmla="*/ 4486275 w 6686550"/>
              <a:gd name="connsiteY17" fmla="*/ 2924175 h 4314825"/>
              <a:gd name="connsiteX18" fmla="*/ 4505325 w 6686550"/>
              <a:gd name="connsiteY18" fmla="*/ 3257550 h 4314825"/>
              <a:gd name="connsiteX19" fmla="*/ 4667250 w 6686550"/>
              <a:gd name="connsiteY19" fmla="*/ 3476625 h 4314825"/>
              <a:gd name="connsiteX20" fmla="*/ 4667250 w 6686550"/>
              <a:gd name="connsiteY20" fmla="*/ 3648075 h 4314825"/>
              <a:gd name="connsiteX21" fmla="*/ 4343400 w 6686550"/>
              <a:gd name="connsiteY21" fmla="*/ 3648075 h 4314825"/>
              <a:gd name="connsiteX22" fmla="*/ 3810000 w 6686550"/>
              <a:gd name="connsiteY22" fmla="*/ 4000500 h 4314825"/>
              <a:gd name="connsiteX23" fmla="*/ 3476625 w 6686550"/>
              <a:gd name="connsiteY23" fmla="*/ 4314825 h 4314825"/>
              <a:gd name="connsiteX24" fmla="*/ 2733675 w 6686550"/>
              <a:gd name="connsiteY24" fmla="*/ 3638550 h 4314825"/>
              <a:gd name="connsiteX25" fmla="*/ 1247775 w 6686550"/>
              <a:gd name="connsiteY25" fmla="*/ 3638550 h 4314825"/>
              <a:gd name="connsiteX26" fmla="*/ 1276350 w 6686550"/>
              <a:gd name="connsiteY26" fmla="*/ 3390900 h 4314825"/>
              <a:gd name="connsiteX27" fmla="*/ 1343025 w 6686550"/>
              <a:gd name="connsiteY27" fmla="*/ 3048000 h 4314825"/>
              <a:gd name="connsiteX28" fmla="*/ 1371600 w 6686550"/>
              <a:gd name="connsiteY28" fmla="*/ 2762250 h 4314825"/>
              <a:gd name="connsiteX29" fmla="*/ 1190625 w 6686550"/>
              <a:gd name="connsiteY29" fmla="*/ 2638425 h 4314825"/>
              <a:gd name="connsiteX30" fmla="*/ 971550 w 6686550"/>
              <a:gd name="connsiteY30" fmla="*/ 2571750 h 4314825"/>
              <a:gd name="connsiteX31" fmla="*/ 647700 w 6686550"/>
              <a:gd name="connsiteY31" fmla="*/ 2419350 h 4314825"/>
              <a:gd name="connsiteX32" fmla="*/ 304800 w 6686550"/>
              <a:gd name="connsiteY32" fmla="*/ 2362200 h 4314825"/>
              <a:gd name="connsiteX33" fmla="*/ 0 w 6686550"/>
              <a:gd name="connsiteY33" fmla="*/ 2362200 h 4314825"/>
              <a:gd name="connsiteX34" fmla="*/ 0 w 6686550"/>
              <a:gd name="connsiteY34" fmla="*/ 1038225 h 4314825"/>
              <a:gd name="connsiteX35" fmla="*/ 2914650 w 6686550"/>
              <a:gd name="connsiteY35" fmla="*/ 1038225 h 4314825"/>
              <a:gd name="connsiteX36" fmla="*/ 2914650 w 6686550"/>
              <a:gd name="connsiteY36" fmla="*/ 1057275 h 4314825"/>
              <a:gd name="connsiteX37" fmla="*/ 2914650 w 6686550"/>
              <a:gd name="connsiteY37" fmla="*/ 1057275 h 431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686550" h="4314825">
                <a:moveTo>
                  <a:pt x="3238500" y="1095375"/>
                </a:moveTo>
                <a:lnTo>
                  <a:pt x="4686300" y="1076325"/>
                </a:lnTo>
                <a:lnTo>
                  <a:pt x="5019675" y="1123950"/>
                </a:lnTo>
                <a:lnTo>
                  <a:pt x="5762625" y="1143000"/>
                </a:lnTo>
                <a:lnTo>
                  <a:pt x="5762625" y="1000125"/>
                </a:lnTo>
                <a:lnTo>
                  <a:pt x="5991225" y="990600"/>
                </a:lnTo>
                <a:lnTo>
                  <a:pt x="5981700" y="590550"/>
                </a:lnTo>
                <a:lnTo>
                  <a:pt x="6191250" y="123825"/>
                </a:lnTo>
                <a:lnTo>
                  <a:pt x="6362700" y="0"/>
                </a:lnTo>
                <a:lnTo>
                  <a:pt x="6591300" y="66675"/>
                </a:lnTo>
                <a:lnTo>
                  <a:pt x="6686550" y="295275"/>
                </a:lnTo>
                <a:lnTo>
                  <a:pt x="6686550" y="1428750"/>
                </a:lnTo>
                <a:lnTo>
                  <a:pt x="6334125" y="1428750"/>
                </a:lnTo>
                <a:lnTo>
                  <a:pt x="6334125" y="2257425"/>
                </a:lnTo>
                <a:lnTo>
                  <a:pt x="4676775" y="2257425"/>
                </a:lnTo>
                <a:lnTo>
                  <a:pt x="4686300" y="2476500"/>
                </a:lnTo>
                <a:lnTo>
                  <a:pt x="4562475" y="2695575"/>
                </a:lnTo>
                <a:lnTo>
                  <a:pt x="4486275" y="2924175"/>
                </a:lnTo>
                <a:lnTo>
                  <a:pt x="4505325" y="3257550"/>
                </a:lnTo>
                <a:lnTo>
                  <a:pt x="4667250" y="3476625"/>
                </a:lnTo>
                <a:lnTo>
                  <a:pt x="4667250" y="3648075"/>
                </a:lnTo>
                <a:lnTo>
                  <a:pt x="4343400" y="3648075"/>
                </a:lnTo>
                <a:lnTo>
                  <a:pt x="3810000" y="4000500"/>
                </a:lnTo>
                <a:lnTo>
                  <a:pt x="3476625" y="4314825"/>
                </a:lnTo>
                <a:lnTo>
                  <a:pt x="2733675" y="3638550"/>
                </a:lnTo>
                <a:lnTo>
                  <a:pt x="1247775" y="3638550"/>
                </a:lnTo>
                <a:lnTo>
                  <a:pt x="1276350" y="3390900"/>
                </a:lnTo>
                <a:lnTo>
                  <a:pt x="1343025" y="3048000"/>
                </a:lnTo>
                <a:lnTo>
                  <a:pt x="1371600" y="2762250"/>
                </a:lnTo>
                <a:lnTo>
                  <a:pt x="1190625" y="2638425"/>
                </a:lnTo>
                <a:lnTo>
                  <a:pt x="971550" y="2571750"/>
                </a:lnTo>
                <a:lnTo>
                  <a:pt x="647700" y="2419350"/>
                </a:lnTo>
                <a:lnTo>
                  <a:pt x="304800" y="2362200"/>
                </a:lnTo>
                <a:lnTo>
                  <a:pt x="0" y="2362200"/>
                </a:lnTo>
                <a:lnTo>
                  <a:pt x="0" y="1038225"/>
                </a:lnTo>
                <a:lnTo>
                  <a:pt x="2914650" y="1038225"/>
                </a:lnTo>
                <a:lnTo>
                  <a:pt x="2914650" y="1057275"/>
                </a:lnTo>
                <a:lnTo>
                  <a:pt x="2914650" y="1057275"/>
                </a:lnTo>
              </a:path>
            </a:pathLst>
          </a:custGeom>
          <a:noFill/>
          <a:ln w="101600" cap="rnd">
            <a:solidFill>
              <a:srgbClr val="FF0000">
                <a:alpha val="86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C8FEC50-F9AB-407B-9B9E-0C51E6EE10CD}"/>
              </a:ext>
            </a:extLst>
          </p:cNvPr>
          <p:cNvCxnSpPr>
            <a:cxnSpLocks/>
            <a:stCxn id="17" idx="2"/>
          </p:cNvCxnSpPr>
          <p:nvPr/>
        </p:nvCxnSpPr>
        <p:spPr>
          <a:xfrm flipH="1" flipV="1">
            <a:off x="6334127" y="1266265"/>
            <a:ext cx="304798" cy="743510"/>
          </a:xfrm>
          <a:prstGeom prst="straightConnector1">
            <a:avLst/>
          </a:prstGeom>
          <a:ln w="25400">
            <a:solidFill>
              <a:srgbClr val="FF9999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5F5D58B-65DE-477C-B791-CFF90188B48A}"/>
              </a:ext>
            </a:extLst>
          </p:cNvPr>
          <p:cNvSpPr/>
          <p:nvPr/>
        </p:nvSpPr>
        <p:spPr>
          <a:xfrm>
            <a:off x="5407890" y="898379"/>
            <a:ext cx="926236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FF0000">
                <a:alpha val="50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D40205F-D5FB-4B29-ACC0-93EA3BC371E5}"/>
              </a:ext>
            </a:extLst>
          </p:cNvPr>
          <p:cNvSpPr txBox="1"/>
          <p:nvPr/>
        </p:nvSpPr>
        <p:spPr>
          <a:xfrm>
            <a:off x="5191762" y="896931"/>
            <a:ext cx="138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 min</a:t>
            </a:r>
          </a:p>
        </p:txBody>
      </p:sp>
    </p:spTree>
    <p:extLst>
      <p:ext uri="{BB962C8B-B14F-4D97-AF65-F5344CB8AC3E}">
        <p14:creationId xmlns:p14="http://schemas.microsoft.com/office/powerpoint/2010/main" val="1277380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2DB426-002A-448E-AA82-70FE6596F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570" y="824486"/>
            <a:ext cx="10204860" cy="520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123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2DB426-002A-448E-AA82-70FE6596F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112" y="824486"/>
            <a:ext cx="9895776" cy="520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36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</TotalTime>
  <Words>72</Words>
  <Application>Microsoft Office PowerPoint</Application>
  <PresentationFormat>Widescreen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Wheeler</dc:creator>
  <cp:lastModifiedBy>Jason Wheeler</cp:lastModifiedBy>
  <cp:revision>20</cp:revision>
  <dcterms:created xsi:type="dcterms:W3CDTF">2019-03-31T04:36:58Z</dcterms:created>
  <dcterms:modified xsi:type="dcterms:W3CDTF">2019-03-31T16:48:40Z</dcterms:modified>
</cp:coreProperties>
</file>

<file path=docProps/thumbnail.jpeg>
</file>